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99FF"/>
    <a:srgbClr val="FFCCFF"/>
    <a:srgbClr val="FFFFCC"/>
    <a:srgbClr val="FFCC99"/>
    <a:srgbClr val="FF9933"/>
    <a:srgbClr val="CCFF99"/>
    <a:srgbClr val="CCFF66"/>
    <a:srgbClr val="0066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5448" cy="497838"/>
          </a:xfrm>
          <a:prstGeom prst="rect">
            <a:avLst/>
          </a:prstGeom>
        </p:spPr>
        <p:txBody>
          <a:bodyPr vert="horz" lIns="91264" tIns="45630" rIns="91264" bIns="4563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7" y="5"/>
            <a:ext cx="2945448" cy="497838"/>
          </a:xfrm>
          <a:prstGeom prst="rect">
            <a:avLst/>
          </a:prstGeom>
        </p:spPr>
        <p:txBody>
          <a:bodyPr vert="horz" lIns="91264" tIns="45630" rIns="91264" bIns="45630" rtlCol="0"/>
          <a:lstStyle>
            <a:lvl1pPr algn="r">
              <a:defRPr sz="1200"/>
            </a:lvl1pPr>
          </a:lstStyle>
          <a:p>
            <a:fld id="{0C53F5F0-2D3F-4AAB-9A59-F6C93E41A23C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4" tIns="45630" rIns="91264" bIns="4563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6" y="4777033"/>
            <a:ext cx="5437506" cy="3908187"/>
          </a:xfrm>
          <a:prstGeom prst="rect">
            <a:avLst/>
          </a:prstGeom>
        </p:spPr>
        <p:txBody>
          <a:bodyPr vert="horz" lIns="91264" tIns="45630" rIns="91264" bIns="4563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801"/>
            <a:ext cx="2945448" cy="497838"/>
          </a:xfrm>
          <a:prstGeom prst="rect">
            <a:avLst/>
          </a:prstGeom>
        </p:spPr>
        <p:txBody>
          <a:bodyPr vert="horz" lIns="91264" tIns="45630" rIns="91264" bIns="4563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7" y="9428801"/>
            <a:ext cx="2945448" cy="497838"/>
          </a:xfrm>
          <a:prstGeom prst="rect">
            <a:avLst/>
          </a:prstGeom>
        </p:spPr>
        <p:txBody>
          <a:bodyPr vert="horz" lIns="91264" tIns="45630" rIns="91264" bIns="45630" rtlCol="0" anchor="b"/>
          <a:lstStyle>
            <a:lvl1pPr algn="r">
              <a:defRPr sz="1200"/>
            </a:lvl1pPr>
          </a:lstStyle>
          <a:p>
            <a:fld id="{6BBCBE99-F685-4B35-AA4C-85CEE237B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0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17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9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11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8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93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45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56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78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37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4B3AE-737F-4B0D-B5BF-D47C1C91E114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FC2E2-7399-4E92-BCCA-EEDF55025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/>
          <p:cNvSpPr txBox="1"/>
          <p:nvPr/>
        </p:nvSpPr>
        <p:spPr>
          <a:xfrm>
            <a:off x="57992" y="187296"/>
            <a:ext cx="67420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柔ゴシックP Heavy" panose="020B0702020203020207" pitchFamily="50" charset="-128"/>
              </a:rPr>
              <a:t>よこはまパラボウリング大会２０２</a:t>
            </a:r>
            <a:r>
              <a:rPr lang="en-US" altLang="ja-JP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柔ゴシックP Heavy" panose="020B0702020203020207" pitchFamily="50" charset="-128"/>
              </a:rPr>
              <a:t>3</a:t>
            </a:r>
            <a:r>
              <a:rPr lang="ja-JP" altLang="en-US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柔ゴシックP Heavy" panose="020B0702020203020207" pitchFamily="50" charset="-128"/>
              </a:rPr>
              <a:t>　</a:t>
            </a:r>
            <a:r>
              <a:rPr lang="ja-JP" altLang="en-US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柔ゴシックP Heavy" panose="020B0702020203020207" pitchFamily="50" charset="-128"/>
              </a:rPr>
              <a:t>＜参加申込書＞</a:t>
            </a:r>
            <a:endParaRPr lang="en-US" altLang="ja-JP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柔ゴシックP Heavy" panose="020B0702020203020207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1489" y="9119206"/>
            <a:ext cx="610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申し込み先：横浜市ボウリング協会　</a:t>
            </a:r>
            <a:endParaRPr lang="en-US" altLang="ja-JP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郵送先</a:t>
            </a:r>
            <a:r>
              <a:rPr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〒</a:t>
            </a:r>
            <a:r>
              <a:rPr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221-0802 </a:t>
            </a:r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神奈川区六角橋</a:t>
            </a:r>
            <a:r>
              <a:rPr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6-24-4-204 </a:t>
            </a:r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三輪方  横浜市ボウリング協会　事務局</a:t>
            </a:r>
            <a:endParaRPr lang="en-US" altLang="ja-JP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F57C62F7-FF49-34BE-52E5-2CB646F32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730337"/>
              </p:ext>
            </p:extLst>
          </p:nvPr>
        </p:nvGraphicFramePr>
        <p:xfrm>
          <a:off x="350838" y="288925"/>
          <a:ext cx="6145212" cy="881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ワークシート" r:id="rId3" imgW="5476786" imgH="8077263" progId="Excel.Sheet.12">
                  <p:embed/>
                </p:oleObj>
              </mc:Choice>
              <mc:Fallback>
                <p:oleObj name="ワークシート" r:id="rId3" imgW="5476786" imgH="80772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838" y="288925"/>
                        <a:ext cx="6145212" cy="881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785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2316</TotalTime>
  <Words>9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Meiryo UI</vt:lpstr>
      <vt:lpstr>源柔ゴシックP Heavy</vt:lpstr>
      <vt:lpstr>游ゴシック</vt:lpstr>
      <vt:lpstr>游ゴシック Light</vt:lpstr>
      <vt:lpstr>Arial</vt:lpstr>
      <vt:lpstr>Calibri</vt:lpstr>
      <vt:lpstr>Calibri Light</vt:lpstr>
      <vt:lpstr>Office テーマ</vt:lpstr>
      <vt:lpstr>ワークシート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奈央</dc:creator>
  <cp:lastModifiedBy>大須賀 紀子</cp:lastModifiedBy>
  <cp:revision>176</cp:revision>
  <cp:lastPrinted>2023-11-06T23:56:03Z</cp:lastPrinted>
  <dcterms:created xsi:type="dcterms:W3CDTF">2021-05-12T07:12:59Z</dcterms:created>
  <dcterms:modified xsi:type="dcterms:W3CDTF">2023-11-09T06:54:37Z</dcterms:modified>
</cp:coreProperties>
</file>